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50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08911" cy="36004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Организация отбора и направления граждан в образовательные организации для участия в конкурсах на целевые места, проводимые в рамках квоты целевого приема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840759" cy="1065504"/>
          </a:xfrm>
        </p:spPr>
        <p:txBody>
          <a:bodyPr>
            <a:normAutofit/>
          </a:bodyPr>
          <a:lstStyle/>
          <a:p>
            <a:r>
              <a:rPr lang="ru-RU" dirty="0" smtClean="0"/>
              <a:t>Заведующая организационно-методическим отделом </a:t>
            </a:r>
          </a:p>
          <a:p>
            <a:r>
              <a:rPr lang="ru-RU" dirty="0" smtClean="0"/>
              <a:t>Макарова Татьяна Леонидовна (3466)41-42-80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353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132856"/>
            <a:ext cx="7408333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/>
              <a:t>Информация о количестве целевых мест, выделенных медицинскими образовательными организациями для Ханты-Мансийского автономного округа Югры (по мере поступления) располагается на официальном сайте департамента здравоохранения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80919" cy="1143000"/>
          </a:xfrm>
        </p:spPr>
        <p:txBody>
          <a:bodyPr/>
          <a:lstStyle/>
          <a:p>
            <a:r>
              <a:rPr lang="en-US" dirty="0"/>
              <a:t>http://www.dzhmao.ru/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6668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8"/>
            <a:ext cx="8712967" cy="4065315"/>
          </a:xfrm>
        </p:spPr>
        <p:txBody>
          <a:bodyPr>
            <a:noAutofit/>
          </a:bodyPr>
          <a:lstStyle/>
          <a:p>
            <a:r>
              <a:rPr lang="ru-RU" sz="3600" dirty="0" smtClean="0"/>
              <a:t>1 этап – Комиссия по отбору граждан для участия в конкурсах </a:t>
            </a:r>
          </a:p>
          <a:p>
            <a:pPr marL="0" indent="0">
              <a:buNone/>
            </a:pPr>
            <a:r>
              <a:rPr lang="ru-RU" sz="3600" dirty="0"/>
              <a:t>	</a:t>
            </a:r>
            <a:r>
              <a:rPr lang="ru-RU" sz="3600" dirty="0" smtClean="0"/>
              <a:t>БУ </a:t>
            </a:r>
            <a:r>
              <a:rPr lang="ru-RU" sz="3600" dirty="0"/>
              <a:t>«</a:t>
            </a:r>
            <a:r>
              <a:rPr lang="ru-RU" sz="3600" dirty="0" err="1"/>
              <a:t>Нижневартовский</a:t>
            </a:r>
            <a:r>
              <a:rPr lang="ru-RU" sz="3600" dirty="0"/>
              <a:t> окружной </a:t>
            </a:r>
            <a:r>
              <a:rPr lang="ru-RU" sz="3600" dirty="0" smtClean="0"/>
              <a:t>        	клинический </a:t>
            </a:r>
            <a:r>
              <a:rPr lang="ru-RU" sz="3600" dirty="0"/>
              <a:t>перинатальный центр» </a:t>
            </a:r>
          </a:p>
          <a:p>
            <a:r>
              <a:rPr lang="ru-RU" sz="3600" dirty="0" smtClean="0"/>
              <a:t>2 этап - Департамент здравоохранения Ханты-Мансийского автономного округа Югры</a:t>
            </a:r>
          </a:p>
          <a:p>
            <a:endParaRPr lang="ru-RU" sz="3600" dirty="0" smtClean="0"/>
          </a:p>
          <a:p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96945" cy="1726128"/>
          </a:xfrm>
        </p:spPr>
        <p:txBody>
          <a:bodyPr/>
          <a:lstStyle/>
          <a:p>
            <a:r>
              <a:rPr lang="ru-RU" dirty="0" smtClean="0"/>
              <a:t>Порядок отбора для участия в конкурсе на целевые места в ВУЗ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9963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76872"/>
            <a:ext cx="8568952" cy="4248472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Заявление о направлении для участия в конкурсе по программе высшего образования на </a:t>
            </a:r>
            <a:r>
              <a:rPr lang="ru-RU" dirty="0"/>
              <a:t>имя  </a:t>
            </a:r>
            <a:r>
              <a:rPr lang="ru-RU" dirty="0" smtClean="0"/>
              <a:t>главного врача </a:t>
            </a:r>
            <a:r>
              <a:rPr lang="ru-RU" dirty="0"/>
              <a:t>БУ  «</a:t>
            </a:r>
            <a:r>
              <a:rPr lang="ru-RU" dirty="0" err="1"/>
              <a:t>Нижневартовский</a:t>
            </a:r>
            <a:r>
              <a:rPr lang="ru-RU" dirty="0"/>
              <a:t>  окружной клинический перинатальный центр</a:t>
            </a:r>
            <a:r>
              <a:rPr lang="ru-RU" dirty="0" smtClean="0"/>
              <a:t>» Михайловой Ларисы Евгеньевны (форма заявления в организационно-методическом отделе)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 smtClean="0"/>
              <a:t>Справку произвольной формы из общеобразовательной организации или профессиональной образовательной организации о промежуточной аттестации и прогнозируемом среднем балле аттестата, диплома, с указанием оценок по профильным для поступления дисциплинам.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 smtClean="0"/>
              <a:t>Сведения о наличии наград за участие в олимпиадах по профильным дисциплинам (при наличии).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 smtClean="0"/>
              <a:t>Характеристику с места учебы или работы.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 smtClean="0"/>
              <a:t>Справку об участии в волонтерском движении в составе медицинских волонтерских отрядах, объединений (при наличии). 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 smtClean="0"/>
              <a:t>Копию паспорта с отметкой о регистрации.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604447" cy="1510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Документы, которые необходимо предоставить в медицинскую организацию: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274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132856"/>
            <a:ext cx="8352927" cy="4536504"/>
          </a:xfrm>
        </p:spPr>
        <p:txBody>
          <a:bodyPr>
            <a:noAutofit/>
          </a:bodyPr>
          <a:lstStyle/>
          <a:p>
            <a:r>
              <a:rPr lang="ru-RU" sz="2100" dirty="0" smtClean="0"/>
              <a:t>Прогнозируемое наличие незанятых вакансий к году окончания претендентом обучения;</a:t>
            </a:r>
          </a:p>
          <a:p>
            <a:r>
              <a:rPr lang="ru-RU" sz="2100" dirty="0" smtClean="0"/>
              <a:t>Наличие жилья у претендента;</a:t>
            </a:r>
          </a:p>
          <a:p>
            <a:r>
              <a:rPr lang="ru-RU" sz="2100" dirty="0" smtClean="0"/>
              <a:t>Сведения о прогнозируемом среднем балле аттестата, диплома, оценках по профильным для поступления дисциплинам, наличие наград за участие в олимпиадах по профильным дисциплинам;</a:t>
            </a:r>
          </a:p>
          <a:p>
            <a:r>
              <a:rPr lang="ru-RU" sz="2100" dirty="0" smtClean="0"/>
              <a:t>Профильное обучение в химико-биологических, медицинских классах, классах естественно-научного профиля;</a:t>
            </a:r>
          </a:p>
          <a:p>
            <a:r>
              <a:rPr lang="ru-RU" sz="2100" dirty="0" smtClean="0"/>
              <a:t>Наличие положительной характеристики с места учебы (работы);</a:t>
            </a:r>
          </a:p>
          <a:p>
            <a:r>
              <a:rPr lang="ru-RU" sz="2100" dirty="0" smtClean="0"/>
              <a:t>Участие претендента в волонтерском движении не менее 1 года</a:t>
            </a:r>
          </a:p>
          <a:p>
            <a:r>
              <a:rPr lang="ru-RU" sz="2100" dirty="0" smtClean="0"/>
              <a:t>Наличие постоянной регистрации в </a:t>
            </a:r>
            <a:r>
              <a:rPr lang="ru-RU" sz="2100" dirty="0" err="1" smtClean="0"/>
              <a:t>г.Нижневартовске</a:t>
            </a:r>
            <a:r>
              <a:rPr lang="ru-RU" sz="2100" dirty="0" smtClean="0"/>
              <a:t> не менее 1 года.</a:t>
            </a:r>
            <a:endParaRPr lang="ru-RU" sz="21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отбора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7207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700808"/>
            <a:ext cx="8280920" cy="482453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По итогам отбора комиссия формирует список претендентов по мере убывания из рейтинга. </a:t>
            </a:r>
          </a:p>
          <a:p>
            <a:r>
              <a:rPr lang="ru-RU" dirty="0" smtClean="0"/>
              <a:t>Претендент может быть направлен для участия в конкурсе только в одну образовательную организацию и на один факультет.</a:t>
            </a:r>
          </a:p>
          <a:p>
            <a:r>
              <a:rPr lang="ru-RU" dirty="0" smtClean="0"/>
              <a:t>Решение комиссии оформляется протоколом, утверждается руководителем учреждения и направляются в </a:t>
            </a:r>
            <a:r>
              <a:rPr lang="ru-RU" dirty="0" err="1" smtClean="0"/>
              <a:t>Депздрав</a:t>
            </a:r>
            <a:r>
              <a:rPr lang="ru-RU" dirty="0" smtClean="0"/>
              <a:t> Югры, отдел профессиональной подготовки и развития кадрового резерва отрасли (до 15 мая ежегодно).</a:t>
            </a:r>
          </a:p>
          <a:p>
            <a:r>
              <a:rPr lang="ru-RU" dirty="0" smtClean="0"/>
              <a:t>Учреждение оформляет проекты договоров о целевом обучении с подписанием их претендентами или их законными представителями.</a:t>
            </a:r>
          </a:p>
          <a:p>
            <a:r>
              <a:rPr lang="ru-RU" dirty="0" smtClean="0"/>
              <a:t>На втором этапе производится корректировка списков с учетом выделенных квот и реальной потребности в данных специалистах в соответствии с формами статистического наблюдения до 25 мая. </a:t>
            </a:r>
          </a:p>
          <a:p>
            <a:r>
              <a:rPr lang="ru-RU" dirty="0" smtClean="0"/>
              <a:t>Списки согласуются с членами аппарата управления </a:t>
            </a:r>
            <a:r>
              <a:rPr lang="ru-RU" dirty="0" err="1" smtClean="0"/>
              <a:t>Депздрава</a:t>
            </a:r>
            <a:r>
              <a:rPr lang="ru-RU" dirty="0" smtClean="0"/>
              <a:t> Югры, развешиваются на официальном сайте </a:t>
            </a:r>
            <a:r>
              <a:rPr lang="ru-RU" dirty="0" err="1" smtClean="0"/>
              <a:t>Депздрава</a:t>
            </a:r>
            <a:r>
              <a:rPr lang="ru-RU" dirty="0" smtClean="0"/>
              <a:t> Югры и направляются в медицинские организации до 1 июня ежегодно.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отбора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2429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 ближайшую перспективу пока нет (квоты в ординатуру по целевому набору в этом году подаваться не будут). </a:t>
            </a:r>
          </a:p>
          <a:p>
            <a:r>
              <a:rPr lang="ru-RU" dirty="0" smtClean="0"/>
              <a:t>На долгосрочную перспективу - 1 человек на факультет лечебного дела и 2  на педиатрический факультет с последующей специализацией по акушерству и гинекологии, неонатологии, анестезиологии и реаниматологии или лучевой диагностики.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52728"/>
          </a:xfrm>
        </p:spPr>
        <p:txBody>
          <a:bodyPr>
            <a:noAutofit/>
          </a:bodyPr>
          <a:lstStyle/>
          <a:p>
            <a:r>
              <a:rPr lang="ru-RU" sz="3200" dirty="0" smtClean="0"/>
              <a:t>Вакансии </a:t>
            </a:r>
            <a:r>
              <a:rPr lang="ru-RU" sz="3200" dirty="0"/>
              <a:t>БУ  «</a:t>
            </a:r>
            <a:r>
              <a:rPr lang="ru-RU" sz="3200" dirty="0" err="1"/>
              <a:t>Нижневартовский</a:t>
            </a:r>
            <a:r>
              <a:rPr lang="ru-RU" sz="3200" dirty="0"/>
              <a:t>  окружной клинический перинатальный центр</a:t>
            </a:r>
            <a:r>
              <a:rPr lang="ru-RU" sz="3200" dirty="0" smtClean="0"/>
              <a:t>» для врачебного персонала в 2018г.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78983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Необходимые документы: аттестат о среднем образовании, результаты психологического тестирования.</a:t>
            </a:r>
          </a:p>
          <a:p>
            <a:r>
              <a:rPr lang="ru-RU" dirty="0" smtClean="0"/>
              <a:t>Квоты </a:t>
            </a:r>
            <a:r>
              <a:rPr lang="ru-RU" dirty="0" err="1" smtClean="0"/>
              <a:t>Нижневартовского</a:t>
            </a:r>
            <a:r>
              <a:rPr lang="ru-RU" dirty="0" smtClean="0"/>
              <a:t> медицинского колледжа: 100 бюджетных мест</a:t>
            </a:r>
            <a:r>
              <a:rPr lang="ru-RU" dirty="0"/>
              <a:t> </a:t>
            </a:r>
            <a:r>
              <a:rPr lang="ru-RU" dirty="0" smtClean="0"/>
              <a:t>и 50 коммерческих – это группы медицинских сестер,  по  группе фельдшеров еще решения нет. </a:t>
            </a:r>
            <a:r>
              <a:rPr lang="ru-RU" dirty="0"/>
              <a:t> </a:t>
            </a:r>
            <a:r>
              <a:rPr lang="ru-RU" dirty="0" smtClean="0"/>
              <a:t>Направления акушерства пока ближайшие 2 года не будет. </a:t>
            </a:r>
          </a:p>
          <a:p>
            <a:r>
              <a:rPr lang="ru-RU" dirty="0" smtClean="0"/>
              <a:t>Вакансии  в БУ  «</a:t>
            </a:r>
            <a:r>
              <a:rPr lang="ru-RU" dirty="0" err="1" smtClean="0"/>
              <a:t>Нижневартовский</a:t>
            </a:r>
            <a:r>
              <a:rPr lang="ru-RU" dirty="0" smtClean="0"/>
              <a:t>  окружной клинический перинатальный центр» по средним медицинским работникам в настоящее время отсутствуют.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Среднее профессиональное образование, в 2018г.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945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БУ  «</a:t>
            </a:r>
            <a:r>
              <a:rPr lang="ru-RU" dirty="0" err="1"/>
              <a:t>Нижневартовский</a:t>
            </a:r>
            <a:r>
              <a:rPr lang="ru-RU" dirty="0"/>
              <a:t>  окружной клинический перинатальный центр</a:t>
            </a:r>
            <a:r>
              <a:rPr lang="ru-RU" dirty="0" smtClean="0"/>
              <a:t>»</a:t>
            </a:r>
          </a:p>
          <a:p>
            <a:endParaRPr lang="ru-RU" dirty="0"/>
          </a:p>
          <a:p>
            <a:r>
              <a:rPr lang="ru-RU" dirty="0" smtClean="0"/>
              <a:t>2017г.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960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462</TotalTime>
  <Words>562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Организация отбора и направления граждан в образовательные организации для участия в конкурсах на целевые места, проводимые в рамках квоты целевого приема</vt:lpstr>
      <vt:lpstr>http://www.dzhmao.ru/</vt:lpstr>
      <vt:lpstr>Порядок отбора для участия в конкурсе на целевые места в ВУЗ </vt:lpstr>
      <vt:lpstr>Документы, которые необходимо предоставить в медицинскую организацию: </vt:lpstr>
      <vt:lpstr>Критерии отбора</vt:lpstr>
      <vt:lpstr>Правила отбора</vt:lpstr>
      <vt:lpstr>Вакансии БУ  «Нижневартовский  окружной клинический перинатальный центр» для врачебного персонала в 2018г.</vt:lpstr>
      <vt:lpstr>Среднее профессиональное образование, в 2018г.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отбора и направления граждан в образовательные организации для участия в конкурсах на целевые места, проводимые в рамках квоты целевого приема</dc:title>
  <dc:creator>User1</dc:creator>
  <cp:lastModifiedBy>User1</cp:lastModifiedBy>
  <cp:revision>40</cp:revision>
  <dcterms:created xsi:type="dcterms:W3CDTF">2015-03-19T06:29:21Z</dcterms:created>
  <dcterms:modified xsi:type="dcterms:W3CDTF">2017-11-17T05:23:24Z</dcterms:modified>
</cp:coreProperties>
</file>